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9" r:id="rId4"/>
    <p:sldMasterId id="2147483701" r:id="rId5"/>
    <p:sldMasterId id="2147483820" r:id="rId6"/>
    <p:sldMasterId id="2147483752" r:id="rId7"/>
    <p:sldMasterId id="2147483735" r:id="rId8"/>
    <p:sldMasterId id="2147483718" r:id="rId9"/>
    <p:sldMasterId id="2147483769" r:id="rId10"/>
    <p:sldMasterId id="2147483786" r:id="rId11"/>
    <p:sldMasterId id="2147483803" r:id="rId12"/>
    <p:sldMasterId id="2147483837" r:id="rId13"/>
  </p:sldMasterIdLst>
  <p:notesMasterIdLst>
    <p:notesMasterId r:id="rId22"/>
  </p:notesMasterIdLst>
  <p:handoutMasterIdLst>
    <p:handoutMasterId r:id="rId23"/>
  </p:handoutMasterIdLst>
  <p:sldIdLst>
    <p:sldId id="408" r:id="rId14"/>
    <p:sldId id="290" r:id="rId15"/>
    <p:sldId id="412" r:id="rId16"/>
    <p:sldId id="417" r:id="rId17"/>
    <p:sldId id="384" r:id="rId18"/>
    <p:sldId id="418" r:id="rId19"/>
    <p:sldId id="421" r:id="rId20"/>
    <p:sldId id="424" r:id="rId21"/>
  </p:sldIdLst>
  <p:sldSz cx="12192000" cy="6858000"/>
  <p:notesSz cx="6797675" cy="9926638"/>
  <p:embeddedFontLst>
    <p:embeddedFont>
      <p:font typeface="MarketPro" panose="03010504020101010101" pitchFamily="66" charset="0"/>
      <p:regular r:id="rId24"/>
    </p:embeddedFont>
    <p:embeddedFont>
      <p:font typeface="Marydale" panose="020B0604020202020204"/>
      <p:regular r:id="rId25"/>
      <p:bold r:id="rId26"/>
    </p:embeddedFont>
    <p:embeddedFont>
      <p:font typeface="Museo 500" panose="02000000000000000000" pitchFamily="50" charset="0"/>
      <p:regular r:id="rId27"/>
      <p: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sca Deelen - Rebel" initials="JD-R" lastIdx="5" clrIdx="0">
    <p:extLst>
      <p:ext uri="{19B8F6BF-5375-455C-9EA6-DF929625EA0E}">
        <p15:presenceInfo xmlns:p15="http://schemas.microsoft.com/office/powerpoint/2012/main" userId="00cb3101ffe0fc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44C"/>
    <a:srgbClr val="3F1F50"/>
    <a:srgbClr val="601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D576BA-C62F-4859-9EC4-D20A864955D1}" v="8" dt="2025-02-04T10:29:28.997"/>
    <p1510:client id="{6E918592-0BEF-4568-97EB-4D1EB74C49A9}" v="57" dt="2025-02-03T11:49:32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6247" autoAdjust="0"/>
  </p:normalViewPr>
  <p:slideViewPr>
    <p:cSldViewPr snapToGrid="0">
      <p:cViewPr varScale="1">
        <p:scale>
          <a:sx n="82" d="100"/>
          <a:sy n="82" d="100"/>
        </p:scale>
        <p:origin x="466" y="7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font" Target="fonts/font3.fntdata"/><Relationship Id="rId39" Type="http://schemas.microsoft.com/office/2015/10/relationships/revisionInfo" Target="revisionInfo.xml"/><Relationship Id="rId21" Type="http://schemas.openxmlformats.org/officeDocument/2006/relationships/slide" Target="slides/slide8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font" Target="fonts/font2.fntdata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ja Koevoet | HVC" userId="13c70c80-001e-4554-aa8f-feedd9f8d72d" providerId="ADAL" clId="{1D7FEA33-24E7-4B09-BA64-0F04D2460194}"/>
    <pc:docChg chg="undo redo custSel addSld modSld sldOrd">
      <pc:chgData name="Anja Koevoet | HVC" userId="13c70c80-001e-4554-aa8f-feedd9f8d72d" providerId="ADAL" clId="{1D7FEA33-24E7-4B09-BA64-0F04D2460194}" dt="2024-02-19T15:04:05.704" v="1060" actId="6549"/>
      <pc:docMkLst>
        <pc:docMk/>
      </pc:docMkLst>
      <pc:sldChg chg="modSp mod">
        <pc:chgData name="Anja Koevoet | HVC" userId="13c70c80-001e-4554-aa8f-feedd9f8d72d" providerId="ADAL" clId="{1D7FEA33-24E7-4B09-BA64-0F04D2460194}" dt="2024-02-19T14:27:58.591" v="13" actId="5793"/>
        <pc:sldMkLst>
          <pc:docMk/>
          <pc:sldMk cId="4055231690" sldId="290"/>
        </pc:sldMkLst>
      </pc:sldChg>
      <pc:sldChg chg="modSp mod ord modTransition">
        <pc:chgData name="Anja Koevoet | HVC" userId="13c70c80-001e-4554-aa8f-feedd9f8d72d" providerId="ADAL" clId="{1D7FEA33-24E7-4B09-BA64-0F04D2460194}" dt="2024-02-19T15:04:05.704" v="1060" actId="6549"/>
        <pc:sldMkLst>
          <pc:docMk/>
          <pc:sldMk cId="1568947017" sldId="318"/>
        </pc:sldMkLst>
      </pc:sldChg>
      <pc:sldChg chg="modSp mod">
        <pc:chgData name="Anja Koevoet | HVC" userId="13c70c80-001e-4554-aa8f-feedd9f8d72d" providerId="ADAL" clId="{1D7FEA33-24E7-4B09-BA64-0F04D2460194}" dt="2024-02-19T14:29:57.626" v="38" actId="5793"/>
        <pc:sldMkLst>
          <pc:docMk/>
          <pc:sldMk cId="1182407414" sldId="381"/>
        </pc:sldMkLst>
      </pc:sldChg>
      <pc:sldChg chg="modSp mod">
        <pc:chgData name="Anja Koevoet | HVC" userId="13c70c80-001e-4554-aa8f-feedd9f8d72d" providerId="ADAL" clId="{1D7FEA33-24E7-4B09-BA64-0F04D2460194}" dt="2024-02-19T14:29:08.489" v="34" actId="20577"/>
        <pc:sldMkLst>
          <pc:docMk/>
          <pc:sldMk cId="2001865495" sldId="406"/>
        </pc:sldMkLst>
      </pc:sldChg>
      <pc:sldChg chg="modSp mod">
        <pc:chgData name="Anja Koevoet | HVC" userId="13c70c80-001e-4554-aa8f-feedd9f8d72d" providerId="ADAL" clId="{1D7FEA33-24E7-4B09-BA64-0F04D2460194}" dt="2024-02-19T14:59:16.633" v="832" actId="20577"/>
        <pc:sldMkLst>
          <pc:docMk/>
          <pc:sldMk cId="706054814" sldId="407"/>
        </pc:sldMkLst>
      </pc:sldChg>
      <pc:sldChg chg="modSp mod modTransition">
        <pc:chgData name="Anja Koevoet | HVC" userId="13c70c80-001e-4554-aa8f-feedd9f8d72d" providerId="ADAL" clId="{1D7FEA33-24E7-4B09-BA64-0F04D2460194}" dt="2024-02-19T15:00:54.101" v="973" actId="20577"/>
        <pc:sldMkLst>
          <pc:docMk/>
          <pc:sldMk cId="3144436132" sldId="408"/>
        </pc:sldMkLst>
      </pc:sldChg>
      <pc:sldChg chg="modSp mod modTransition">
        <pc:chgData name="Anja Koevoet | HVC" userId="13c70c80-001e-4554-aa8f-feedd9f8d72d" providerId="ADAL" clId="{1D7FEA33-24E7-4B09-BA64-0F04D2460194}" dt="2024-02-19T14:57:39.423" v="786" actId="20577"/>
        <pc:sldMkLst>
          <pc:docMk/>
          <pc:sldMk cId="122733521" sldId="412"/>
        </pc:sldMkLst>
      </pc:sldChg>
      <pc:sldChg chg="modSp mod modTransition">
        <pc:chgData name="Anja Koevoet | HVC" userId="13c70c80-001e-4554-aa8f-feedd9f8d72d" providerId="ADAL" clId="{1D7FEA33-24E7-4B09-BA64-0F04D2460194}" dt="2024-02-19T14:52:57.585" v="678"/>
        <pc:sldMkLst>
          <pc:docMk/>
          <pc:sldMk cId="1014919423" sldId="413"/>
        </pc:sldMkLst>
      </pc:sldChg>
      <pc:sldChg chg="modSp mod ord">
        <pc:chgData name="Anja Koevoet | HVC" userId="13c70c80-001e-4554-aa8f-feedd9f8d72d" providerId="ADAL" clId="{1D7FEA33-24E7-4B09-BA64-0F04D2460194}" dt="2024-02-19T14:44:06.426" v="479" actId="20577"/>
        <pc:sldMkLst>
          <pc:docMk/>
          <pc:sldMk cId="279136842" sldId="416"/>
        </pc:sldMkLst>
      </pc:sldChg>
      <pc:sldChg chg="modSp mod">
        <pc:chgData name="Anja Koevoet | HVC" userId="13c70c80-001e-4554-aa8f-feedd9f8d72d" providerId="ADAL" clId="{1D7FEA33-24E7-4B09-BA64-0F04D2460194}" dt="2024-02-19T14:57:45.514" v="796" actId="20577"/>
        <pc:sldMkLst>
          <pc:docMk/>
          <pc:sldMk cId="857036866" sldId="417"/>
        </pc:sldMkLst>
      </pc:sldChg>
      <pc:sldChg chg="modSp mod modTransition">
        <pc:chgData name="Anja Koevoet | HVC" userId="13c70c80-001e-4554-aa8f-feedd9f8d72d" providerId="ADAL" clId="{1D7FEA33-24E7-4B09-BA64-0F04D2460194}" dt="2024-02-19T14:57:15.420" v="764"/>
        <pc:sldMkLst>
          <pc:docMk/>
          <pc:sldMk cId="2277699524" sldId="418"/>
        </pc:sldMkLst>
      </pc:sldChg>
      <pc:sldChg chg="addSp delSp modSp mod modTransition chgLayout">
        <pc:chgData name="Anja Koevoet | HVC" userId="13c70c80-001e-4554-aa8f-feedd9f8d72d" providerId="ADAL" clId="{1D7FEA33-24E7-4B09-BA64-0F04D2460194}" dt="2024-02-19T14:55:10.269" v="757"/>
        <pc:sldMkLst>
          <pc:docMk/>
          <pc:sldMk cId="3741228344" sldId="421"/>
        </pc:sldMkLst>
      </pc:sldChg>
      <pc:sldChg chg="modSp mod">
        <pc:chgData name="Anja Koevoet | HVC" userId="13c70c80-001e-4554-aa8f-feedd9f8d72d" providerId="ADAL" clId="{1D7FEA33-24E7-4B09-BA64-0F04D2460194}" dt="2024-02-19T14:30:17.599" v="47" actId="20577"/>
        <pc:sldMkLst>
          <pc:docMk/>
          <pc:sldMk cId="1195499759" sldId="423"/>
        </pc:sldMkLst>
      </pc:sldChg>
      <pc:sldChg chg="modSp add mod modTransition">
        <pc:chgData name="Anja Koevoet | HVC" userId="13c70c80-001e-4554-aa8f-feedd9f8d72d" providerId="ADAL" clId="{1D7FEA33-24E7-4B09-BA64-0F04D2460194}" dt="2024-02-19T15:03:11.091" v="1019"/>
        <pc:sldMkLst>
          <pc:docMk/>
          <pc:sldMk cId="1523639685" sldId="424"/>
        </pc:sldMkLst>
      </pc:sldChg>
    </pc:docChg>
  </pc:docChgLst>
  <pc:docChgLst>
    <pc:chgData name="Anja Koevoet | HVC" userId="13c70c80-001e-4554-aa8f-feedd9f8d72d" providerId="ADAL" clId="{2F14B9D7-DC03-4609-B224-E36C2FAC3CB6}"/>
    <pc:docChg chg="custSel addSld modSld sldOrd">
      <pc:chgData name="Anja Koevoet | HVC" userId="13c70c80-001e-4554-aa8f-feedd9f8d72d" providerId="ADAL" clId="{2F14B9D7-DC03-4609-B224-E36C2FAC3CB6}" dt="2024-02-20T09:24:55.751" v="704" actId="20577"/>
      <pc:docMkLst>
        <pc:docMk/>
      </pc:docMkLst>
      <pc:sldChg chg="ord">
        <pc:chgData name="Anja Koevoet | HVC" userId="13c70c80-001e-4554-aa8f-feedd9f8d72d" providerId="ADAL" clId="{2F14B9D7-DC03-4609-B224-E36C2FAC3CB6}" dt="2024-02-20T09:24:19.209" v="644"/>
        <pc:sldMkLst>
          <pc:docMk/>
          <pc:sldMk cId="4282584855" sldId="384"/>
        </pc:sldMkLst>
      </pc:sldChg>
      <pc:sldChg chg="modSp mod">
        <pc:chgData name="Anja Koevoet | HVC" userId="13c70c80-001e-4554-aa8f-feedd9f8d72d" providerId="ADAL" clId="{2F14B9D7-DC03-4609-B224-E36C2FAC3CB6}" dt="2024-02-20T09:24:55.751" v="704" actId="20577"/>
        <pc:sldMkLst>
          <pc:docMk/>
          <pc:sldMk cId="706054814" sldId="407"/>
        </pc:sldMkLst>
      </pc:sldChg>
      <pc:sldChg chg="modSp mod">
        <pc:chgData name="Anja Koevoet | HVC" userId="13c70c80-001e-4554-aa8f-feedd9f8d72d" providerId="ADAL" clId="{2F14B9D7-DC03-4609-B224-E36C2FAC3CB6}" dt="2024-02-20T09:11:59.401" v="150" actId="20577"/>
        <pc:sldMkLst>
          <pc:docMk/>
          <pc:sldMk cId="3144436132" sldId="408"/>
        </pc:sldMkLst>
      </pc:sldChg>
      <pc:sldChg chg="ord">
        <pc:chgData name="Anja Koevoet | HVC" userId="13c70c80-001e-4554-aa8f-feedd9f8d72d" providerId="ADAL" clId="{2F14B9D7-DC03-4609-B224-E36C2FAC3CB6}" dt="2024-02-20T09:23:43.805" v="638"/>
        <pc:sldMkLst>
          <pc:docMk/>
          <pc:sldMk cId="1014919423" sldId="413"/>
        </pc:sldMkLst>
      </pc:sldChg>
      <pc:sldChg chg="modSp mod">
        <pc:chgData name="Anja Koevoet | HVC" userId="13c70c80-001e-4554-aa8f-feedd9f8d72d" providerId="ADAL" clId="{2F14B9D7-DC03-4609-B224-E36C2FAC3CB6}" dt="2024-02-20T09:15:07.908" v="606" actId="20577"/>
        <pc:sldMkLst>
          <pc:docMk/>
          <pc:sldMk cId="857036866" sldId="417"/>
        </pc:sldMkLst>
      </pc:sldChg>
      <pc:sldChg chg="modSp add mod ord modTransition">
        <pc:chgData name="Anja Koevoet | HVC" userId="13c70c80-001e-4554-aa8f-feedd9f8d72d" providerId="ADAL" clId="{2F14B9D7-DC03-4609-B224-E36C2FAC3CB6}" dt="2024-02-20T09:23:45.847" v="640"/>
        <pc:sldMkLst>
          <pc:docMk/>
          <pc:sldMk cId="895663812" sldId="425"/>
        </pc:sldMkLst>
      </pc:sldChg>
    </pc:docChg>
  </pc:docChgLst>
  <pc:docChgLst>
    <pc:chgData name="Lotte Rikkers | HVC" userId="c2cc13df-7945-4b46-bebc-560d86c007aa" providerId="ADAL" clId="{6C8F906E-0F99-4C6E-BD50-7E7E5B6C661F}"/>
    <pc:docChg chg="undo custSel modSld">
      <pc:chgData name="Lotte Rikkers | HVC" userId="c2cc13df-7945-4b46-bebc-560d86c007aa" providerId="ADAL" clId="{6C8F906E-0F99-4C6E-BD50-7E7E5B6C661F}" dt="2025-01-28T12:56:07.341" v="7" actId="14100"/>
      <pc:docMkLst>
        <pc:docMk/>
      </pc:docMkLst>
      <pc:sldChg chg="modSp mod">
        <pc:chgData name="Lotte Rikkers | HVC" userId="c2cc13df-7945-4b46-bebc-560d86c007aa" providerId="ADAL" clId="{6C8F906E-0F99-4C6E-BD50-7E7E5B6C661F}" dt="2025-01-28T12:56:07.341" v="7" actId="14100"/>
        <pc:sldMkLst>
          <pc:docMk/>
          <pc:sldMk cId="3144436132" sldId="408"/>
        </pc:sldMkLst>
        <pc:picChg chg="mod">
          <ac:chgData name="Lotte Rikkers | HVC" userId="c2cc13df-7945-4b46-bebc-560d86c007aa" providerId="ADAL" clId="{6C8F906E-0F99-4C6E-BD50-7E7E5B6C661F}" dt="2025-01-28T12:56:07.341" v="7" actId="14100"/>
          <ac:picMkLst>
            <pc:docMk/>
            <pc:sldMk cId="3144436132" sldId="408"/>
            <ac:picMk id="6" creationId="{93F8D75C-F9DE-E04F-E21B-0B483EC371F8}"/>
          </ac:picMkLst>
        </pc:picChg>
      </pc:sldChg>
    </pc:docChg>
  </pc:docChgLst>
  <pc:docChgLst>
    <pc:chgData name="Lotte Rikkers | HVC" userId="c2cc13df-7945-4b46-bebc-560d86c007aa" providerId="ADAL" clId="{6E918592-0BEF-4568-97EB-4D1EB74C49A9}"/>
    <pc:docChg chg="undo custSel addSld delSld modSld sldOrd modShowInfo">
      <pc:chgData name="Lotte Rikkers | HVC" userId="c2cc13df-7945-4b46-bebc-560d86c007aa" providerId="ADAL" clId="{6E918592-0BEF-4568-97EB-4D1EB74C49A9}" dt="2025-02-03T11:49:32.364" v="1794"/>
      <pc:docMkLst>
        <pc:docMk/>
      </pc:docMkLst>
      <pc:sldChg chg="addSp delSp modSp mod modTransition modClrScheme chgLayout">
        <pc:chgData name="Lotte Rikkers | HVC" userId="c2cc13df-7945-4b46-bebc-560d86c007aa" providerId="ADAL" clId="{6E918592-0BEF-4568-97EB-4D1EB74C49A9}" dt="2025-02-03T11:47:07.814" v="1773"/>
        <pc:sldMkLst>
          <pc:docMk/>
          <pc:sldMk cId="4055231690" sldId="290"/>
        </pc:sldMkLst>
        <pc:spChg chg="del mod ord">
          <ac:chgData name="Lotte Rikkers | HVC" userId="c2cc13df-7945-4b46-bebc-560d86c007aa" providerId="ADAL" clId="{6E918592-0BEF-4568-97EB-4D1EB74C49A9}" dt="2025-02-03T11:28:37.419" v="1577" actId="478"/>
          <ac:spMkLst>
            <pc:docMk/>
            <pc:sldMk cId="4055231690" sldId="290"/>
            <ac:spMk id="2" creationId="{575F99FC-F765-499F-B5EC-A0160F2251DE}"/>
          </ac:spMkLst>
        </pc:spChg>
        <pc:spChg chg="add del mod ord">
          <ac:chgData name="Lotte Rikkers | HVC" userId="c2cc13df-7945-4b46-bebc-560d86c007aa" providerId="ADAL" clId="{6E918592-0BEF-4568-97EB-4D1EB74C49A9}" dt="2025-02-03T11:28:04.116" v="1570" actId="700"/>
          <ac:spMkLst>
            <pc:docMk/>
            <pc:sldMk cId="4055231690" sldId="290"/>
            <ac:spMk id="3" creationId="{DA13EEB9-C250-4D34-59D0-4E8119A117CB}"/>
          </ac:spMkLst>
        </pc:spChg>
        <pc:spChg chg="add mod ord">
          <ac:chgData name="Lotte Rikkers | HVC" userId="c2cc13df-7945-4b46-bebc-560d86c007aa" providerId="ADAL" clId="{6E918592-0BEF-4568-97EB-4D1EB74C49A9}" dt="2025-02-03T11:39:09.670" v="1767" actId="14100"/>
          <ac:spMkLst>
            <pc:docMk/>
            <pc:sldMk cId="4055231690" sldId="290"/>
            <ac:spMk id="4" creationId="{2F609AE9-EE8E-95C1-2D08-72306ACF29B7}"/>
          </ac:spMkLst>
        </pc:spChg>
        <pc:spChg chg="add del mod">
          <ac:chgData name="Lotte Rikkers | HVC" userId="c2cc13df-7945-4b46-bebc-560d86c007aa" providerId="ADAL" clId="{6E918592-0BEF-4568-97EB-4D1EB74C49A9}" dt="2025-02-03T11:28:40.814" v="1578" actId="478"/>
          <ac:spMkLst>
            <pc:docMk/>
            <pc:sldMk cId="4055231690" sldId="290"/>
            <ac:spMk id="6" creationId="{510DE1A3-5129-EB99-D90E-2A3B56BB9A9B}"/>
          </ac:spMkLst>
        </pc:spChg>
        <pc:picChg chg="add mod ord">
          <ac:chgData name="Lotte Rikkers | HVC" userId="c2cc13df-7945-4b46-bebc-560d86c007aa" providerId="ADAL" clId="{6E918592-0BEF-4568-97EB-4D1EB74C49A9}" dt="2025-02-03T11:28:04.116" v="1570" actId="700"/>
          <ac:picMkLst>
            <pc:docMk/>
            <pc:sldMk cId="4055231690" sldId="290"/>
            <ac:picMk id="14" creationId="{143B5F5F-A491-2E62-C3B1-8C12B8A95A33}"/>
          </ac:picMkLst>
        </pc:picChg>
      </pc:sldChg>
      <pc:sldChg chg="del">
        <pc:chgData name="Lotte Rikkers | HVC" userId="c2cc13df-7945-4b46-bebc-560d86c007aa" providerId="ADAL" clId="{6E918592-0BEF-4568-97EB-4D1EB74C49A9}" dt="2025-01-29T10:38:55.213" v="1136" actId="47"/>
        <pc:sldMkLst>
          <pc:docMk/>
          <pc:sldMk cId="1568947017" sldId="318"/>
        </pc:sldMkLst>
      </pc:sldChg>
      <pc:sldChg chg="modSp del mod">
        <pc:chgData name="Lotte Rikkers | HVC" userId="c2cc13df-7945-4b46-bebc-560d86c007aa" providerId="ADAL" clId="{6E918592-0BEF-4568-97EB-4D1EB74C49A9}" dt="2025-01-29T10:38:45.163" v="1134" actId="47"/>
        <pc:sldMkLst>
          <pc:docMk/>
          <pc:sldMk cId="1182407414" sldId="381"/>
        </pc:sldMkLst>
      </pc:sldChg>
      <pc:sldChg chg="addSp delSp modSp add del mod modTransition modClrScheme chgLayout">
        <pc:chgData name="Lotte Rikkers | HVC" userId="c2cc13df-7945-4b46-bebc-560d86c007aa" providerId="ADAL" clId="{6E918592-0BEF-4568-97EB-4D1EB74C49A9}" dt="2025-02-03T11:49:32.364" v="1794"/>
        <pc:sldMkLst>
          <pc:docMk/>
          <pc:sldMk cId="4282584855" sldId="384"/>
        </pc:sldMkLst>
        <pc:spChg chg="mod ord">
          <ac:chgData name="Lotte Rikkers | HVC" userId="c2cc13df-7945-4b46-bebc-560d86c007aa" providerId="ADAL" clId="{6E918592-0BEF-4568-97EB-4D1EB74C49A9}" dt="2025-01-29T11:55:27.013" v="1530" actId="20577"/>
          <ac:spMkLst>
            <pc:docMk/>
            <pc:sldMk cId="4282584855" sldId="384"/>
            <ac:spMk id="2" creationId="{6B630483-95B1-20BD-2B04-9EFF07DB3C4C}"/>
          </ac:spMkLst>
        </pc:spChg>
        <pc:picChg chg="add mod">
          <ac:chgData name="Lotte Rikkers | HVC" userId="c2cc13df-7945-4b46-bebc-560d86c007aa" providerId="ADAL" clId="{6E918592-0BEF-4568-97EB-4D1EB74C49A9}" dt="2025-01-29T10:37:28.364" v="1035" actId="962"/>
          <ac:picMkLst>
            <pc:docMk/>
            <pc:sldMk cId="4282584855" sldId="384"/>
            <ac:picMk id="27" creationId="{C4F8B943-4638-B650-BAF1-28ACDD188B86}"/>
          </ac:picMkLst>
        </pc:picChg>
      </pc:sldChg>
      <pc:sldChg chg="del">
        <pc:chgData name="Lotte Rikkers | HVC" userId="c2cc13df-7945-4b46-bebc-560d86c007aa" providerId="ADAL" clId="{6E918592-0BEF-4568-97EB-4D1EB74C49A9}" dt="2025-01-29T10:02:35.686" v="356" actId="47"/>
        <pc:sldMkLst>
          <pc:docMk/>
          <pc:sldMk cId="2001865495" sldId="406"/>
        </pc:sldMkLst>
      </pc:sldChg>
      <pc:sldChg chg="del">
        <pc:chgData name="Lotte Rikkers | HVC" userId="c2cc13df-7945-4b46-bebc-560d86c007aa" providerId="ADAL" clId="{6E918592-0BEF-4568-97EB-4D1EB74C49A9}" dt="2025-01-29T10:02:36.863" v="357" actId="47"/>
        <pc:sldMkLst>
          <pc:docMk/>
          <pc:sldMk cId="706054814" sldId="407"/>
        </pc:sldMkLst>
      </pc:sldChg>
      <pc:sldChg chg="addSp delSp modSp mod modTransition">
        <pc:chgData name="Lotte Rikkers | HVC" userId="c2cc13df-7945-4b46-bebc-560d86c007aa" providerId="ADAL" clId="{6E918592-0BEF-4568-97EB-4D1EB74C49A9}" dt="2025-02-03T11:47:04.529" v="1771"/>
        <pc:sldMkLst>
          <pc:docMk/>
          <pc:sldMk cId="3144436132" sldId="408"/>
        </pc:sldMkLst>
        <pc:spChg chg="mod">
          <ac:chgData name="Lotte Rikkers | HVC" userId="c2cc13df-7945-4b46-bebc-560d86c007aa" providerId="ADAL" clId="{6E918592-0BEF-4568-97EB-4D1EB74C49A9}" dt="2025-01-29T09:50:58.295" v="76" actId="207"/>
          <ac:spMkLst>
            <pc:docMk/>
            <pc:sldMk cId="3144436132" sldId="408"/>
            <ac:spMk id="2" creationId="{EF4579DB-CAE6-69E3-6971-1CF6C5E1BDFD}"/>
          </ac:spMkLst>
        </pc:spChg>
        <pc:spChg chg="add mod ord">
          <ac:chgData name="Lotte Rikkers | HVC" userId="c2cc13df-7945-4b46-bebc-560d86c007aa" providerId="ADAL" clId="{6E918592-0BEF-4568-97EB-4D1EB74C49A9}" dt="2025-01-29T09:51:43.339" v="82" actId="14100"/>
          <ac:spMkLst>
            <pc:docMk/>
            <pc:sldMk cId="3144436132" sldId="408"/>
            <ac:spMk id="4" creationId="{965E1924-0FCC-77F0-9B90-54BDE2D5B994}"/>
          </ac:spMkLst>
        </pc:spChg>
        <pc:picChg chg="add del mod">
          <ac:chgData name="Lotte Rikkers | HVC" userId="c2cc13df-7945-4b46-bebc-560d86c007aa" providerId="ADAL" clId="{6E918592-0BEF-4568-97EB-4D1EB74C49A9}" dt="2025-01-29T11:56:50.523" v="1539" actId="478"/>
          <ac:picMkLst>
            <pc:docMk/>
            <pc:sldMk cId="3144436132" sldId="408"/>
            <ac:picMk id="6" creationId="{93F8D75C-F9DE-E04F-E21B-0B483EC371F8}"/>
          </ac:picMkLst>
        </pc:picChg>
      </pc:sldChg>
      <pc:sldChg chg="addSp delSp modSp mod ord modTransition modClrScheme chgLayout">
        <pc:chgData name="Lotte Rikkers | HVC" userId="c2cc13df-7945-4b46-bebc-560d86c007aa" providerId="ADAL" clId="{6E918592-0BEF-4568-97EB-4D1EB74C49A9}" dt="2025-02-03T11:47:50.332" v="1783"/>
        <pc:sldMkLst>
          <pc:docMk/>
          <pc:sldMk cId="122733521" sldId="412"/>
        </pc:sldMkLst>
        <pc:spChg chg="add mod ord">
          <ac:chgData name="Lotte Rikkers | HVC" userId="c2cc13df-7945-4b46-bebc-560d86c007aa" providerId="ADAL" clId="{6E918592-0BEF-4568-97EB-4D1EB74C49A9}" dt="2025-02-03T11:28:55.818" v="1583" actId="20577"/>
          <ac:spMkLst>
            <pc:docMk/>
            <pc:sldMk cId="122733521" sldId="412"/>
            <ac:spMk id="8" creationId="{B8639D7A-50B7-7B61-5FE8-956797D03F87}"/>
          </ac:spMkLst>
        </pc:spChg>
        <pc:spChg chg="add mod ord">
          <ac:chgData name="Lotte Rikkers | HVC" userId="c2cc13df-7945-4b46-bebc-560d86c007aa" providerId="ADAL" clId="{6E918592-0BEF-4568-97EB-4D1EB74C49A9}" dt="2025-01-29T11:55:01.546" v="1529" actId="20577"/>
          <ac:spMkLst>
            <pc:docMk/>
            <pc:sldMk cId="122733521" sldId="412"/>
            <ac:spMk id="12" creationId="{3C616E6F-3B2C-D633-1E68-5671C545E43F}"/>
          </ac:spMkLst>
        </pc:spChg>
      </pc:sldChg>
      <pc:sldChg chg="modSp del mod">
        <pc:chgData name="Lotte Rikkers | HVC" userId="c2cc13df-7945-4b46-bebc-560d86c007aa" providerId="ADAL" clId="{6E918592-0BEF-4568-97EB-4D1EB74C49A9}" dt="2025-01-29T10:38:31.887" v="1133" actId="47"/>
        <pc:sldMkLst>
          <pc:docMk/>
          <pc:sldMk cId="1014919423" sldId="413"/>
        </pc:sldMkLst>
      </pc:sldChg>
      <pc:sldChg chg="addSp delSp modSp del mod">
        <pc:chgData name="Lotte Rikkers | HVC" userId="c2cc13df-7945-4b46-bebc-560d86c007aa" providerId="ADAL" clId="{6E918592-0BEF-4568-97EB-4D1EB74C49A9}" dt="2025-01-29T10:42:22.452" v="1144" actId="47"/>
        <pc:sldMkLst>
          <pc:docMk/>
          <pc:sldMk cId="279136842" sldId="416"/>
        </pc:sldMkLst>
      </pc:sldChg>
      <pc:sldChg chg="addSp delSp modSp mod ord modTransition chgLayout">
        <pc:chgData name="Lotte Rikkers | HVC" userId="c2cc13df-7945-4b46-bebc-560d86c007aa" providerId="ADAL" clId="{6E918592-0BEF-4568-97EB-4D1EB74C49A9}" dt="2025-02-03T11:49:28.635" v="1792"/>
        <pc:sldMkLst>
          <pc:docMk/>
          <pc:sldMk cId="857036866" sldId="417"/>
        </pc:sldMkLst>
        <pc:spChg chg="mod ord">
          <ac:chgData name="Lotte Rikkers | HVC" userId="c2cc13df-7945-4b46-bebc-560d86c007aa" providerId="ADAL" clId="{6E918592-0BEF-4568-97EB-4D1EB74C49A9}" dt="2025-01-29T12:32:56.108" v="1550" actId="1037"/>
          <ac:spMkLst>
            <pc:docMk/>
            <pc:sldMk cId="857036866" sldId="417"/>
            <ac:spMk id="2" creationId="{76342D7C-4D51-F445-15E9-F66CB26F5E02}"/>
          </ac:spMkLst>
        </pc:spChg>
        <pc:spChg chg="mod ord">
          <ac:chgData name="Lotte Rikkers | HVC" userId="c2cc13df-7945-4b46-bebc-560d86c007aa" providerId="ADAL" clId="{6E918592-0BEF-4568-97EB-4D1EB74C49A9}" dt="2025-01-29T10:32:48.842" v="940" actId="20577"/>
          <ac:spMkLst>
            <pc:docMk/>
            <pc:sldMk cId="857036866" sldId="417"/>
            <ac:spMk id="4" creationId="{5528938D-362C-945E-7886-9CA815ACCC02}"/>
          </ac:spMkLst>
        </pc:spChg>
        <pc:picChg chg="add mod">
          <ac:chgData name="Lotte Rikkers | HVC" userId="c2cc13df-7945-4b46-bebc-560d86c007aa" providerId="ADAL" clId="{6E918592-0BEF-4568-97EB-4D1EB74C49A9}" dt="2025-01-29T10:28:34.361" v="850" actId="962"/>
          <ac:picMkLst>
            <pc:docMk/>
            <pc:sldMk cId="857036866" sldId="417"/>
            <ac:picMk id="11" creationId="{DAB327C5-1047-059B-BBA7-B4155D6E731D}"/>
          </ac:picMkLst>
        </pc:picChg>
      </pc:sldChg>
      <pc:sldChg chg="addSp modSp mod">
        <pc:chgData name="Lotte Rikkers | HVC" userId="c2cc13df-7945-4b46-bebc-560d86c007aa" providerId="ADAL" clId="{6E918592-0BEF-4568-97EB-4D1EB74C49A9}" dt="2025-01-29T10:53:35.841" v="1427" actId="1038"/>
        <pc:sldMkLst>
          <pc:docMk/>
          <pc:sldMk cId="2277699524" sldId="418"/>
        </pc:sldMkLst>
        <pc:spChg chg="mod">
          <ac:chgData name="Lotte Rikkers | HVC" userId="c2cc13df-7945-4b46-bebc-560d86c007aa" providerId="ADAL" clId="{6E918592-0BEF-4568-97EB-4D1EB74C49A9}" dt="2025-01-29T10:53:31.912" v="1399" actId="14100"/>
          <ac:spMkLst>
            <pc:docMk/>
            <pc:sldMk cId="2277699524" sldId="418"/>
            <ac:spMk id="4" creationId="{F11CB54D-1AF3-FEBB-8DB2-69FC7F9568CA}"/>
          </ac:spMkLst>
        </pc:spChg>
        <pc:spChg chg="mod">
          <ac:chgData name="Lotte Rikkers | HVC" userId="c2cc13df-7945-4b46-bebc-560d86c007aa" providerId="ADAL" clId="{6E918592-0BEF-4568-97EB-4D1EB74C49A9}" dt="2025-01-29T10:53:25.356" v="1397" actId="1035"/>
          <ac:spMkLst>
            <pc:docMk/>
            <pc:sldMk cId="2277699524" sldId="418"/>
            <ac:spMk id="5" creationId="{56E42B5D-4D23-A98F-089E-BB64E6F730FA}"/>
          </ac:spMkLst>
        </pc:spChg>
        <pc:grpChg chg="add mod">
          <ac:chgData name="Lotte Rikkers | HVC" userId="c2cc13df-7945-4b46-bebc-560d86c007aa" providerId="ADAL" clId="{6E918592-0BEF-4568-97EB-4D1EB74C49A9}" dt="2025-01-29T10:53:35.841" v="1427" actId="1038"/>
          <ac:grpSpMkLst>
            <pc:docMk/>
            <pc:sldMk cId="2277699524" sldId="418"/>
            <ac:grpSpMk id="7" creationId="{52A85EFC-7F29-4C7A-B2E7-C97CF3071B4B}"/>
          </ac:grpSpMkLst>
        </pc:grpChg>
        <pc:picChg chg="add mod">
          <ac:chgData name="Lotte Rikkers | HVC" userId="c2cc13df-7945-4b46-bebc-560d86c007aa" providerId="ADAL" clId="{6E918592-0BEF-4568-97EB-4D1EB74C49A9}" dt="2025-01-29T10:52:12.276" v="1315" actId="164"/>
          <ac:picMkLst>
            <pc:docMk/>
            <pc:sldMk cId="2277699524" sldId="418"/>
            <ac:picMk id="3" creationId="{665FB617-9CAE-08FC-5229-8BC00B08AAD6}"/>
          </ac:picMkLst>
        </pc:picChg>
        <pc:picChg chg="add mod">
          <ac:chgData name="Lotte Rikkers | HVC" userId="c2cc13df-7945-4b46-bebc-560d86c007aa" providerId="ADAL" clId="{6E918592-0BEF-4568-97EB-4D1EB74C49A9}" dt="2025-01-29T10:52:12.276" v="1315" actId="164"/>
          <ac:picMkLst>
            <pc:docMk/>
            <pc:sldMk cId="2277699524" sldId="418"/>
            <ac:picMk id="6" creationId="{77FFC743-2954-6201-2146-3DB4533BB436}"/>
          </ac:picMkLst>
        </pc:picChg>
        <pc:picChg chg="mod ord">
          <ac:chgData name="Lotte Rikkers | HVC" userId="c2cc13df-7945-4b46-bebc-560d86c007aa" providerId="ADAL" clId="{6E918592-0BEF-4568-97EB-4D1EB74C49A9}" dt="2025-01-29T10:53:34.348" v="1414" actId="1038"/>
          <ac:picMkLst>
            <pc:docMk/>
            <pc:sldMk cId="2277699524" sldId="418"/>
            <ac:picMk id="11" creationId="{3874C60F-4C76-091B-AC5B-89A8D8D4E971}"/>
          </ac:picMkLst>
        </pc:picChg>
      </pc:sldChg>
      <pc:sldChg chg="addSp delSp modSp mod modTransition">
        <pc:chgData name="Lotte Rikkers | HVC" userId="c2cc13df-7945-4b46-bebc-560d86c007aa" providerId="ADAL" clId="{6E918592-0BEF-4568-97EB-4D1EB74C49A9}" dt="2025-02-03T11:48:08.468" v="1787"/>
        <pc:sldMkLst>
          <pc:docMk/>
          <pc:sldMk cId="3741228344" sldId="421"/>
        </pc:sldMkLst>
        <pc:spChg chg="mod">
          <ac:chgData name="Lotte Rikkers | HVC" userId="c2cc13df-7945-4b46-bebc-560d86c007aa" providerId="ADAL" clId="{6E918592-0BEF-4568-97EB-4D1EB74C49A9}" dt="2025-02-03T11:38:26.070" v="1730" actId="20577"/>
          <ac:spMkLst>
            <pc:docMk/>
            <pc:sldMk cId="3741228344" sldId="421"/>
            <ac:spMk id="2" creationId="{0B769E5F-069C-A167-09AF-2D5A9E9F580E}"/>
          </ac:spMkLst>
        </pc:spChg>
        <pc:spChg chg="add del mod">
          <ac:chgData name="Lotte Rikkers | HVC" userId="c2cc13df-7945-4b46-bebc-560d86c007aa" providerId="ADAL" clId="{6E918592-0BEF-4568-97EB-4D1EB74C49A9}" dt="2025-02-03T11:32:53.537" v="1727" actId="931"/>
          <ac:spMkLst>
            <pc:docMk/>
            <pc:sldMk cId="3741228344" sldId="421"/>
            <ac:spMk id="4" creationId="{3DE8DDD7-D6AE-2E81-2AF5-39FCACE45AEB}"/>
          </ac:spMkLst>
        </pc:spChg>
        <pc:picChg chg="add mod">
          <ac:chgData name="Lotte Rikkers | HVC" userId="c2cc13df-7945-4b46-bebc-560d86c007aa" providerId="ADAL" clId="{6E918592-0BEF-4568-97EB-4D1EB74C49A9}" dt="2025-02-03T11:32:54.246" v="1729" actId="962"/>
          <ac:picMkLst>
            <pc:docMk/>
            <pc:sldMk cId="3741228344" sldId="421"/>
            <ac:picMk id="6" creationId="{FF851AA4-1CAA-1EAF-11A0-55B6F248E10B}"/>
          </ac:picMkLst>
        </pc:picChg>
        <pc:picChg chg="add del mod">
          <ac:chgData name="Lotte Rikkers | HVC" userId="c2cc13df-7945-4b46-bebc-560d86c007aa" providerId="ADAL" clId="{6E918592-0BEF-4568-97EB-4D1EB74C49A9}" dt="2025-02-03T11:32:38.552" v="1726" actId="478"/>
          <ac:picMkLst>
            <pc:docMk/>
            <pc:sldMk cId="3741228344" sldId="421"/>
            <ac:picMk id="10" creationId="{0AA5AD1D-AF1C-A3A1-C711-DD3C39A604CA}"/>
          </ac:picMkLst>
        </pc:picChg>
      </pc:sldChg>
      <pc:sldChg chg="del">
        <pc:chgData name="Lotte Rikkers | HVC" userId="c2cc13df-7945-4b46-bebc-560d86c007aa" providerId="ADAL" clId="{6E918592-0BEF-4568-97EB-4D1EB74C49A9}" dt="2025-01-29T10:38:46.094" v="1135" actId="47"/>
        <pc:sldMkLst>
          <pc:docMk/>
          <pc:sldMk cId="1195499759" sldId="423"/>
        </pc:sldMkLst>
      </pc:sldChg>
      <pc:sldChg chg="delSp mod">
        <pc:chgData name="Lotte Rikkers | HVC" userId="c2cc13df-7945-4b46-bebc-560d86c007aa" providerId="ADAL" clId="{6E918592-0BEF-4568-97EB-4D1EB74C49A9}" dt="2025-01-29T10:58:39.803" v="1501" actId="478"/>
        <pc:sldMkLst>
          <pc:docMk/>
          <pc:sldMk cId="1523639685" sldId="424"/>
        </pc:sldMkLst>
      </pc:sldChg>
      <pc:sldChg chg="del">
        <pc:chgData name="Lotte Rikkers | HVC" userId="c2cc13df-7945-4b46-bebc-560d86c007aa" providerId="ADAL" clId="{6E918592-0BEF-4568-97EB-4D1EB74C49A9}" dt="2025-01-29T10:50:33.781" v="1308" actId="47"/>
        <pc:sldMkLst>
          <pc:docMk/>
          <pc:sldMk cId="895663812" sldId="425"/>
        </pc:sldMkLst>
      </pc:sldChg>
    </pc:docChg>
  </pc:docChgLst>
  <pc:docChgLst>
    <pc:chgData name="Jisca Deelen | HVC" userId="3d321a9a-d068-4275-8cda-1de7c3a87c43" providerId="ADAL" clId="{DD5AA800-7541-4447-AA52-8C9F84EE2854}"/>
    <pc:docChg chg="undo custSel addSld delSld modSld sldOrd modShowInfo">
      <pc:chgData name="Jisca Deelen | HVC" userId="3d321a9a-d068-4275-8cda-1de7c3a87c43" providerId="ADAL" clId="{DD5AA800-7541-4447-AA52-8C9F84EE2854}" dt="2024-02-16T12:20:06.491" v="1165" actId="14826"/>
      <pc:docMkLst>
        <pc:docMk/>
      </pc:docMkLst>
      <pc:sldChg chg="modTransition">
        <pc:chgData name="Jisca Deelen | HVC" userId="3d321a9a-d068-4275-8cda-1de7c3a87c43" providerId="ADAL" clId="{DD5AA800-7541-4447-AA52-8C9F84EE2854}" dt="2024-02-16T12:09:46.664" v="1070"/>
        <pc:sldMkLst>
          <pc:docMk/>
          <pc:sldMk cId="4055231690" sldId="290"/>
        </pc:sldMkLst>
      </pc:sldChg>
      <pc:sldChg chg="addSp delSp modSp mod modTransition modClrScheme chgLayout">
        <pc:chgData name="Jisca Deelen | HVC" userId="3d321a9a-d068-4275-8cda-1de7c3a87c43" providerId="ADAL" clId="{DD5AA800-7541-4447-AA52-8C9F84EE2854}" dt="2024-02-16T12:16:23.656" v="1164" actId="207"/>
        <pc:sldMkLst>
          <pc:docMk/>
          <pc:sldMk cId="1568947017" sldId="318"/>
        </pc:sldMkLst>
      </pc:sldChg>
      <pc:sldChg chg="addSp modSp mod modTransition">
        <pc:chgData name="Jisca Deelen | HVC" userId="3d321a9a-d068-4275-8cda-1de7c3a87c43" providerId="ADAL" clId="{DD5AA800-7541-4447-AA52-8C9F84EE2854}" dt="2024-02-16T12:09:57.109" v="1076"/>
        <pc:sldMkLst>
          <pc:docMk/>
          <pc:sldMk cId="1182407414" sldId="381"/>
        </pc:sldMkLst>
      </pc:sldChg>
      <pc:sldChg chg="ord modTransition">
        <pc:chgData name="Jisca Deelen | HVC" userId="3d321a9a-d068-4275-8cda-1de7c3a87c43" providerId="ADAL" clId="{DD5AA800-7541-4447-AA52-8C9F84EE2854}" dt="2024-02-16T12:09:54.480" v="1074"/>
        <pc:sldMkLst>
          <pc:docMk/>
          <pc:sldMk cId="4282584855" sldId="384"/>
        </pc:sldMkLst>
      </pc:sldChg>
      <pc:sldChg chg="del">
        <pc:chgData name="Jisca Deelen | HVC" userId="3d321a9a-d068-4275-8cda-1de7c3a87c43" providerId="ADAL" clId="{DD5AA800-7541-4447-AA52-8C9F84EE2854}" dt="2024-02-16T11:27:11.191" v="0" actId="47"/>
        <pc:sldMkLst>
          <pc:docMk/>
          <pc:sldMk cId="3253988074" sldId="401"/>
        </pc:sldMkLst>
      </pc:sldChg>
      <pc:sldChg chg="modTransition">
        <pc:chgData name="Jisca Deelen | HVC" userId="3d321a9a-d068-4275-8cda-1de7c3a87c43" providerId="ADAL" clId="{DD5AA800-7541-4447-AA52-8C9F84EE2854}" dt="2024-02-16T12:09:48.783" v="1071"/>
        <pc:sldMkLst>
          <pc:docMk/>
          <pc:sldMk cId="2001865495" sldId="406"/>
        </pc:sldMkLst>
      </pc:sldChg>
      <pc:sldChg chg="modSp mod modTransition">
        <pc:chgData name="Jisca Deelen | HVC" userId="3d321a9a-d068-4275-8cda-1de7c3a87c43" providerId="ADAL" clId="{DD5AA800-7541-4447-AA52-8C9F84EE2854}" dt="2024-02-16T12:09:50.772" v="1072"/>
        <pc:sldMkLst>
          <pc:docMk/>
          <pc:sldMk cId="706054814" sldId="407"/>
        </pc:sldMkLst>
      </pc:sldChg>
      <pc:sldChg chg="modSp mod modTransition">
        <pc:chgData name="Jisca Deelen | HVC" userId="3d321a9a-d068-4275-8cda-1de7c3a87c43" providerId="ADAL" clId="{DD5AA800-7541-4447-AA52-8C9F84EE2854}" dt="2024-02-16T12:09:42.174" v="1068"/>
        <pc:sldMkLst>
          <pc:docMk/>
          <pc:sldMk cId="3144436132" sldId="408"/>
        </pc:sldMkLst>
      </pc:sldChg>
      <pc:sldChg chg="modSp mod modTransition">
        <pc:chgData name="Jisca Deelen | HVC" userId="3d321a9a-d068-4275-8cda-1de7c3a87c43" providerId="ADAL" clId="{DD5AA800-7541-4447-AA52-8C9F84EE2854}" dt="2024-02-16T12:13:55.444" v="1130" actId="6549"/>
        <pc:sldMkLst>
          <pc:docMk/>
          <pc:sldMk cId="122733521" sldId="412"/>
        </pc:sldMkLst>
      </pc:sldChg>
      <pc:sldChg chg="modSp mod ord modTransition">
        <pc:chgData name="Jisca Deelen | HVC" userId="3d321a9a-d068-4275-8cda-1de7c3a87c43" providerId="ADAL" clId="{DD5AA800-7541-4447-AA52-8C9F84EE2854}" dt="2024-02-16T12:10:03.085" v="1078"/>
        <pc:sldMkLst>
          <pc:docMk/>
          <pc:sldMk cId="1014919423" sldId="413"/>
        </pc:sldMkLst>
      </pc:sldChg>
      <pc:sldChg chg="modSp mod ord modTransition">
        <pc:chgData name="Jisca Deelen | HVC" userId="3d321a9a-d068-4275-8cda-1de7c3a87c43" providerId="ADAL" clId="{DD5AA800-7541-4447-AA52-8C9F84EE2854}" dt="2024-02-16T12:07:44.133" v="1063"/>
        <pc:sldMkLst>
          <pc:docMk/>
          <pc:sldMk cId="279136842" sldId="416"/>
        </pc:sldMkLst>
      </pc:sldChg>
      <pc:sldChg chg="modTransition">
        <pc:chgData name="Jisca Deelen | HVC" userId="3d321a9a-d068-4275-8cda-1de7c3a87c43" providerId="ADAL" clId="{DD5AA800-7541-4447-AA52-8C9F84EE2854}" dt="2024-02-16T12:11:43.331" v="1122"/>
        <pc:sldMkLst>
          <pc:docMk/>
          <pc:sldMk cId="857036866" sldId="417"/>
        </pc:sldMkLst>
      </pc:sldChg>
      <pc:sldChg chg="addSp delSp modSp mod ord modTransition">
        <pc:chgData name="Jisca Deelen | HVC" userId="3d321a9a-d068-4275-8cda-1de7c3a87c43" providerId="ADAL" clId="{DD5AA800-7541-4447-AA52-8C9F84EE2854}" dt="2024-02-16T12:07:40.030" v="1062"/>
        <pc:sldMkLst>
          <pc:docMk/>
          <pc:sldMk cId="2277699524" sldId="418"/>
        </pc:sldMkLst>
      </pc:sldChg>
      <pc:sldChg chg="modSp mod modTransition">
        <pc:chgData name="Jisca Deelen | HVC" userId="3d321a9a-d068-4275-8cda-1de7c3a87c43" providerId="ADAL" clId="{DD5AA800-7541-4447-AA52-8C9F84EE2854}" dt="2024-02-16T12:15:53.254" v="1156" actId="255"/>
        <pc:sldMkLst>
          <pc:docMk/>
          <pc:sldMk cId="3741228344" sldId="421"/>
        </pc:sldMkLst>
      </pc:sldChg>
      <pc:sldChg chg="addSp delSp modSp add del mod modClrScheme chgLayout">
        <pc:chgData name="Jisca Deelen | HVC" userId="3d321a9a-d068-4275-8cda-1de7c3a87c43" providerId="ADAL" clId="{DD5AA800-7541-4447-AA52-8C9F84EE2854}" dt="2024-02-16T11:43:15.542" v="382" actId="47"/>
        <pc:sldMkLst>
          <pc:docMk/>
          <pc:sldMk cId="784760335" sldId="422"/>
        </pc:sldMkLst>
      </pc:sldChg>
      <pc:sldChg chg="modSp add del mod">
        <pc:chgData name="Jisca Deelen | HVC" userId="3d321a9a-d068-4275-8cda-1de7c3a87c43" providerId="ADAL" clId="{DD5AA800-7541-4447-AA52-8C9F84EE2854}" dt="2024-02-16T11:31:13.319" v="229" actId="2696"/>
        <pc:sldMkLst>
          <pc:docMk/>
          <pc:sldMk cId="1449056733" sldId="422"/>
        </pc:sldMkLst>
      </pc:sldChg>
      <pc:sldChg chg="modSp add mod modTransition">
        <pc:chgData name="Jisca Deelen | HVC" userId="3d321a9a-d068-4275-8cda-1de7c3a87c43" providerId="ADAL" clId="{DD5AA800-7541-4447-AA52-8C9F84EE2854}" dt="2024-02-16T12:20:06.491" v="1165" actId="14826"/>
        <pc:sldMkLst>
          <pc:docMk/>
          <pc:sldMk cId="1195499759" sldId="423"/>
        </pc:sldMkLst>
      </pc:sldChg>
    </pc:docChg>
  </pc:docChgLst>
  <pc:docChgLst>
    <pc:chgData name="Lotte Rikkers | HVC" userId="c2cc13df-7945-4b46-bebc-560d86c007aa" providerId="ADAL" clId="{54D576BA-C62F-4859-9EC4-D20A864955D1}"/>
    <pc:docChg chg="undo custSel modSld">
      <pc:chgData name="Lotte Rikkers | HVC" userId="c2cc13df-7945-4b46-bebc-560d86c007aa" providerId="ADAL" clId="{54D576BA-C62F-4859-9EC4-D20A864955D1}" dt="2025-02-04T10:29:29.552" v="27" actId="962"/>
      <pc:docMkLst>
        <pc:docMk/>
      </pc:docMkLst>
      <pc:sldChg chg="addSp modSp mod">
        <pc:chgData name="Lotte Rikkers | HVC" userId="c2cc13df-7945-4b46-bebc-560d86c007aa" providerId="ADAL" clId="{54D576BA-C62F-4859-9EC4-D20A864955D1}" dt="2025-02-04T10:26:07.754" v="7" actId="962"/>
        <pc:sldMkLst>
          <pc:docMk/>
          <pc:sldMk cId="4055231690" sldId="290"/>
        </pc:sldMkLst>
        <pc:picChg chg="add mod">
          <ac:chgData name="Lotte Rikkers | HVC" userId="c2cc13df-7945-4b46-bebc-560d86c007aa" providerId="ADAL" clId="{54D576BA-C62F-4859-9EC4-D20A864955D1}" dt="2025-02-04T10:26:07.754" v="7" actId="962"/>
          <ac:picMkLst>
            <pc:docMk/>
            <pc:sldMk cId="4055231690" sldId="290"/>
            <ac:picMk id="3" creationId="{16CDF329-577B-04AE-3753-B50B913D5697}"/>
          </ac:picMkLst>
        </pc:picChg>
      </pc:sldChg>
      <pc:sldChg chg="addSp modSp mod">
        <pc:chgData name="Lotte Rikkers | HVC" userId="c2cc13df-7945-4b46-bebc-560d86c007aa" providerId="ADAL" clId="{54D576BA-C62F-4859-9EC4-D20A864955D1}" dt="2025-02-04T10:27:52.704" v="18" actId="962"/>
        <pc:sldMkLst>
          <pc:docMk/>
          <pc:sldMk cId="4282584855" sldId="384"/>
        </pc:sldMkLst>
        <pc:picChg chg="add mod">
          <ac:chgData name="Lotte Rikkers | HVC" userId="c2cc13df-7945-4b46-bebc-560d86c007aa" providerId="ADAL" clId="{54D576BA-C62F-4859-9EC4-D20A864955D1}" dt="2025-02-04T10:27:52.704" v="18" actId="962"/>
          <ac:picMkLst>
            <pc:docMk/>
            <pc:sldMk cId="4282584855" sldId="384"/>
            <ac:picMk id="4" creationId="{97DB44C7-3AF8-9885-1797-4B0DC3051BCA}"/>
          </ac:picMkLst>
        </pc:picChg>
      </pc:sldChg>
      <pc:sldChg chg="addSp modSp mod">
        <pc:chgData name="Lotte Rikkers | HVC" userId="c2cc13df-7945-4b46-bebc-560d86c007aa" providerId="ADAL" clId="{54D576BA-C62F-4859-9EC4-D20A864955D1}" dt="2025-02-04T08:41:35.217" v="4" actId="1076"/>
        <pc:sldMkLst>
          <pc:docMk/>
          <pc:sldMk cId="3144436132" sldId="408"/>
        </pc:sldMkLst>
        <pc:picChg chg="add mod">
          <ac:chgData name="Lotte Rikkers | HVC" userId="c2cc13df-7945-4b46-bebc-560d86c007aa" providerId="ADAL" clId="{54D576BA-C62F-4859-9EC4-D20A864955D1}" dt="2025-02-04T08:41:35.217" v="4" actId="1076"/>
          <ac:picMkLst>
            <pc:docMk/>
            <pc:sldMk cId="3144436132" sldId="408"/>
            <ac:picMk id="7" creationId="{272A31BD-A942-09FE-E4F2-8BE8A366F476}"/>
          </ac:picMkLst>
        </pc:picChg>
      </pc:sldChg>
      <pc:sldChg chg="addSp modSp mod">
        <pc:chgData name="Lotte Rikkers | HVC" userId="c2cc13df-7945-4b46-bebc-560d86c007aa" providerId="ADAL" clId="{54D576BA-C62F-4859-9EC4-D20A864955D1}" dt="2025-02-04T10:26:56.866" v="12" actId="1076"/>
        <pc:sldMkLst>
          <pc:docMk/>
          <pc:sldMk cId="122733521" sldId="412"/>
        </pc:sldMkLst>
        <pc:picChg chg="add mod">
          <ac:chgData name="Lotte Rikkers | HVC" userId="c2cc13df-7945-4b46-bebc-560d86c007aa" providerId="ADAL" clId="{54D576BA-C62F-4859-9EC4-D20A864955D1}" dt="2025-02-04T10:26:56.866" v="12" actId="1076"/>
          <ac:picMkLst>
            <pc:docMk/>
            <pc:sldMk cId="122733521" sldId="412"/>
            <ac:picMk id="3" creationId="{174C432C-8B03-5ACF-1451-D14B1DA00689}"/>
          </ac:picMkLst>
        </pc:picChg>
      </pc:sldChg>
      <pc:sldChg chg="addSp modSp mod">
        <pc:chgData name="Lotte Rikkers | HVC" userId="c2cc13df-7945-4b46-bebc-560d86c007aa" providerId="ADAL" clId="{54D576BA-C62F-4859-9EC4-D20A864955D1}" dt="2025-02-04T10:27:23.379" v="15" actId="962"/>
        <pc:sldMkLst>
          <pc:docMk/>
          <pc:sldMk cId="857036866" sldId="417"/>
        </pc:sldMkLst>
        <pc:picChg chg="add mod">
          <ac:chgData name="Lotte Rikkers | HVC" userId="c2cc13df-7945-4b46-bebc-560d86c007aa" providerId="ADAL" clId="{54D576BA-C62F-4859-9EC4-D20A864955D1}" dt="2025-02-04T10:27:23.379" v="15" actId="962"/>
          <ac:picMkLst>
            <pc:docMk/>
            <pc:sldMk cId="857036866" sldId="417"/>
            <ac:picMk id="5" creationId="{D3A7A309-A6ED-BF84-B2F3-9557DB8E2E42}"/>
          </ac:picMkLst>
        </pc:picChg>
      </pc:sldChg>
      <pc:sldChg chg="addSp modSp mod">
        <pc:chgData name="Lotte Rikkers | HVC" userId="c2cc13df-7945-4b46-bebc-560d86c007aa" providerId="ADAL" clId="{54D576BA-C62F-4859-9EC4-D20A864955D1}" dt="2025-02-04T10:28:33.931" v="21" actId="962"/>
        <pc:sldMkLst>
          <pc:docMk/>
          <pc:sldMk cId="2277699524" sldId="418"/>
        </pc:sldMkLst>
        <pc:picChg chg="add mod">
          <ac:chgData name="Lotte Rikkers | HVC" userId="c2cc13df-7945-4b46-bebc-560d86c007aa" providerId="ADAL" clId="{54D576BA-C62F-4859-9EC4-D20A864955D1}" dt="2025-02-04T10:28:33.931" v="21" actId="962"/>
          <ac:picMkLst>
            <pc:docMk/>
            <pc:sldMk cId="2277699524" sldId="418"/>
            <ac:picMk id="8" creationId="{91AD673B-F75F-F5F8-AE44-10A1F4C225A2}"/>
          </ac:picMkLst>
        </pc:picChg>
      </pc:sldChg>
      <pc:sldChg chg="addSp modSp mod">
        <pc:chgData name="Lotte Rikkers | HVC" userId="c2cc13df-7945-4b46-bebc-560d86c007aa" providerId="ADAL" clId="{54D576BA-C62F-4859-9EC4-D20A864955D1}" dt="2025-02-04T10:29:02.499" v="24" actId="962"/>
        <pc:sldMkLst>
          <pc:docMk/>
          <pc:sldMk cId="3741228344" sldId="421"/>
        </pc:sldMkLst>
        <pc:picChg chg="add mod">
          <ac:chgData name="Lotte Rikkers | HVC" userId="c2cc13df-7945-4b46-bebc-560d86c007aa" providerId="ADAL" clId="{54D576BA-C62F-4859-9EC4-D20A864955D1}" dt="2025-02-04T10:29:02.499" v="24" actId="962"/>
          <ac:picMkLst>
            <pc:docMk/>
            <pc:sldMk cId="3741228344" sldId="421"/>
            <ac:picMk id="4" creationId="{1D610AC0-D10D-2F5D-03DD-2AD7451E6CD9}"/>
          </ac:picMkLst>
        </pc:picChg>
      </pc:sldChg>
      <pc:sldChg chg="addSp modSp mod">
        <pc:chgData name="Lotte Rikkers | HVC" userId="c2cc13df-7945-4b46-bebc-560d86c007aa" providerId="ADAL" clId="{54D576BA-C62F-4859-9EC4-D20A864955D1}" dt="2025-02-04T10:29:29.552" v="27" actId="962"/>
        <pc:sldMkLst>
          <pc:docMk/>
          <pc:sldMk cId="1523639685" sldId="424"/>
        </pc:sldMkLst>
        <pc:picChg chg="add mod">
          <ac:chgData name="Lotte Rikkers | HVC" userId="c2cc13df-7945-4b46-bebc-560d86c007aa" providerId="ADAL" clId="{54D576BA-C62F-4859-9EC4-D20A864955D1}" dt="2025-02-04T10:29:29.552" v="27" actId="962"/>
          <ac:picMkLst>
            <pc:docMk/>
            <pc:sldMk cId="1523639685" sldId="424"/>
            <ac:picMk id="4" creationId="{A303FF61-DB55-4AE4-1351-F80C9B65B8A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DB8762E2-F59C-40D3-834C-2A1D7BD976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668B18D-2F7D-491A-88E2-0382D11A18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85EEF-1099-4191-AA52-D08CBA4EE00D}" type="datetimeFigureOut">
              <a:rPr lang="nl-NL" smtClean="0"/>
              <a:t>4-2-2025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4B957C6-22EA-4E54-AB0D-5D5C71DFDB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27BC68-BB9F-4746-9F8C-62FAC77112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7D07E-E855-4D64-B42C-2463434B8E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024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BA498-1973-4F4D-8356-64960D658C90}" type="datetimeFigureOut">
              <a:rPr lang="nl-NL" smtClean="0"/>
              <a:t>4-2-2025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E5921-DA4E-4480-ABE9-6A7D00A55B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263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D4555659-C513-4B93-86CA-69E0007369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848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66847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01752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00323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165375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54483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17658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3174904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9110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47829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0802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090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75333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21849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8330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58766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29429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909543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0462379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43581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24659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846840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6387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75743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87749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38229461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94499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67683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70355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79783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01147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98843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62160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142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22649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094536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661673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79914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38573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235133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146473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89781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30409221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92545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746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1258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41274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72709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820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94121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886686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5872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3612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7884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1657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03080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216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861298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3335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4702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37876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31790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18044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183762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3303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8125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7913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6658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80977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0964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7825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7457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62544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319467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590098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1806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8124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436769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16388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59477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21686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36665397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6184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73878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6477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6873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1525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41889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97175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82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1623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56434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06947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39193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4501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99457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722370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94129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41671314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33865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0085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756042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57206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3462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41035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4450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68826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41827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673842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805999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2855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1082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551086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678488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888556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38796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4537496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98136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35235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25465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14559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12218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419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064930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08397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66868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244450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60618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23227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00748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664260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45630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085880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3650817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19180522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63233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21527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64819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21348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59011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83986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26802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17450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732492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965528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9830EDE-22A1-4733-BC8E-2D8790122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F62DAF-403C-46C8-8AC2-5ECF14896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AB51-01DB-49A8-99D1-25BB484EE7F9}" type="datetimeFigureOut">
              <a:rPr lang="nl-NL" smtClean="0"/>
              <a:t>4-2-2025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E32D66-6AC4-4373-8405-BE4B07116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2F7EBE-DCC7-4B28-BF8E-4D0EB7F10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54C7A-85BC-47C7-BCE3-7BCFAE780036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 descr="Afbeelding met tekening, voedsel&#10;&#10;Automatisch gegenereerde beschrijving">
            <a:extLst>
              <a:ext uri="{FF2B5EF4-FFF2-40B4-BE49-F238E27FC236}">
                <a16:creationId xmlns:a16="http://schemas.microsoft.com/office/drawing/2014/main" id="{6C552EBA-1EFF-4E0A-8F91-97C9AD58A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3" t="33100" r="26439" b="36993"/>
          <a:stretch/>
        </p:blipFill>
        <p:spPr>
          <a:xfrm>
            <a:off x="6096000" y="2225123"/>
            <a:ext cx="4961468" cy="2001354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C98607C0-43CA-4118-A942-C6CDA3B27A98}"/>
              </a:ext>
            </a:extLst>
          </p:cNvPr>
          <p:cNvSpPr/>
          <p:nvPr userDrawn="1"/>
        </p:nvSpPr>
        <p:spPr>
          <a:xfrm>
            <a:off x="-262682" y="6122287"/>
            <a:ext cx="59174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600" b="1" dirty="0">
                <a:solidFill>
                  <a:srgbClr val="3F1F50"/>
                </a:solidFill>
                <a:latin typeface="+mj-lt"/>
              </a:rPr>
              <a:t>Stichting HVC helpt vervolgde christenen</a:t>
            </a:r>
          </a:p>
        </p:txBody>
      </p:sp>
    </p:spTree>
    <p:extLst>
      <p:ext uri="{BB962C8B-B14F-4D97-AF65-F5344CB8AC3E}">
        <p14:creationId xmlns:p14="http://schemas.microsoft.com/office/powerpoint/2010/main" val="175967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5182908-9ED2-431B-892D-5A2B9D7D3E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421" y="5927168"/>
            <a:ext cx="1637653" cy="6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9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1709879-8B67-494A-900A-1F93F4B0CA0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036" y="5760170"/>
            <a:ext cx="2792210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2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C68919A-041D-4F59-8E12-73ADA881423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383" y="5900641"/>
            <a:ext cx="1335617" cy="6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6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D93355D-6AA4-40B0-A03B-C1EBA05EEF5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2" y="5844540"/>
            <a:ext cx="1611627" cy="8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2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627FDBC-C1EE-4373-825D-786AD5FA5CF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382" y="5761576"/>
            <a:ext cx="1613747" cy="80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8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E03B841-71DA-4DCF-93F1-560EB8869E8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539" y="5839892"/>
            <a:ext cx="1457113" cy="7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5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441158F-8480-4A52-9C47-F4206162909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626" y="5839891"/>
            <a:ext cx="1457114" cy="7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7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5000BF5-298F-457C-AC01-529B7DEA6B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80" y="5838832"/>
            <a:ext cx="1459230" cy="72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78040B3-C68C-49A1-8201-4CD0D3A2075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190" y="5907404"/>
            <a:ext cx="1516380" cy="7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5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965E1924-0FCC-77F0-9B90-54BDE2D5B994}"/>
              </a:ext>
            </a:extLst>
          </p:cNvPr>
          <p:cNvSpPr/>
          <p:nvPr/>
        </p:nvSpPr>
        <p:spPr>
          <a:xfrm>
            <a:off x="6604001" y="2202024"/>
            <a:ext cx="5069839" cy="830425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4579DB-CAE6-69E3-6971-1CF6C5E1B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2" y="2358320"/>
            <a:ext cx="5238212" cy="2065943"/>
          </a:xfrm>
        </p:spPr>
        <p:txBody>
          <a:bodyPr/>
          <a:lstStyle/>
          <a:p>
            <a:r>
              <a:rPr lang="nl-NL" sz="5400" dirty="0">
                <a:solidFill>
                  <a:schemeClr val="bg1"/>
                </a:solidFill>
              </a:rPr>
              <a:t>Geef een Bijbel </a:t>
            </a:r>
            <a:r>
              <a:rPr lang="nl-NL" sz="5400" dirty="0"/>
              <a:t>en verander een leven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D50DB8-E141-7246-125A-11368DE0DF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Stichting HVC (Hulp Vervolgde Christenen)</a:t>
            </a:r>
          </a:p>
        </p:txBody>
      </p:sp>
      <p:pic>
        <p:nvPicPr>
          <p:cNvPr id="6" name="Tijdelijke aanduiding voor afbeelding 5" descr="Afbeelding met persoon, Menselijk gezicht, kleding, dragen&#10;&#10;Automatisch gegenereerde beschrijving">
            <a:extLst>
              <a:ext uri="{FF2B5EF4-FFF2-40B4-BE49-F238E27FC236}">
                <a16:creationId xmlns:a16="http://schemas.microsoft.com/office/drawing/2014/main" id="{93F8D75C-F9DE-E04F-E21B-0B483EC371F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" t="11037" r="500" b="20437"/>
          <a:stretch/>
        </p:blipFill>
        <p:spPr>
          <a:xfrm>
            <a:off x="-28074" y="-28074"/>
            <a:ext cx="5616074" cy="5773235"/>
          </a:xfrm>
        </p:spPr>
      </p:pic>
      <p:pic>
        <p:nvPicPr>
          <p:cNvPr id="7" name="Afbeelding 6" descr="Afbeelding met Menselijk gezicht, kleding, tekst, schermopname&#10;&#10;Automatisch gegenereerde beschrijving">
            <a:extLst>
              <a:ext uri="{FF2B5EF4-FFF2-40B4-BE49-F238E27FC236}">
                <a16:creationId xmlns:a16="http://schemas.microsoft.com/office/drawing/2014/main" id="{272A31BD-A942-09FE-E4F2-8BE8A366F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3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F609AE9-EE8E-95C1-2D08-72306ACF2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599" y="2396028"/>
            <a:ext cx="5250650" cy="2065943"/>
          </a:xfrm>
        </p:spPr>
        <p:txBody>
          <a:bodyPr/>
          <a:lstStyle/>
          <a:p>
            <a:r>
              <a:rPr lang="nl-NL" sz="4400" dirty="0" err="1"/>
              <a:t>Sangita</a:t>
            </a:r>
            <a:r>
              <a:rPr lang="nl-NL" sz="4400" dirty="0"/>
              <a:t> heeft een wens. </a:t>
            </a:r>
            <a:br>
              <a:rPr lang="nl-NL" sz="4400" dirty="0"/>
            </a:br>
            <a:br>
              <a:rPr lang="nl-NL" sz="4400" dirty="0"/>
            </a:br>
            <a:r>
              <a:rPr lang="nl-NL" sz="4400" dirty="0"/>
              <a:t>Geen springtouw of knikkers, maar…</a:t>
            </a:r>
          </a:p>
        </p:txBody>
      </p:sp>
      <p:pic>
        <p:nvPicPr>
          <p:cNvPr id="14" name="Tijdelijke aanduiding voor afbeelding 13" descr="Afbeelding met Menselijk gezicht, persoon, kleding, kind&#10;&#10;Automatisch gegenereerde beschrijving">
            <a:extLst>
              <a:ext uri="{FF2B5EF4-FFF2-40B4-BE49-F238E27FC236}">
                <a16:creationId xmlns:a16="http://schemas.microsoft.com/office/drawing/2014/main" id="{143B5F5F-A491-2E62-C3B1-8C12B8A95A3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6456" r="16456"/>
          <a:stretch/>
        </p:blipFill>
        <p:spPr/>
      </p:pic>
      <p:pic>
        <p:nvPicPr>
          <p:cNvPr id="3" name="Afbeelding 2" descr="Afbeelding met tekst, Menselijk gezicht, schermopname, visitekaartje&#10;&#10;Automatisch gegenereerde beschrijving">
            <a:extLst>
              <a:ext uri="{FF2B5EF4-FFF2-40B4-BE49-F238E27FC236}">
                <a16:creationId xmlns:a16="http://schemas.microsoft.com/office/drawing/2014/main" id="{16CDF329-577B-04AE-3753-B50B913D5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3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8639D7A-50B7-7B61-5FE8-956797D03F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nl-NL" dirty="0"/>
              <a:t>…</a:t>
            </a:r>
            <a:r>
              <a:rPr lang="nl-NL" dirty="0" err="1"/>
              <a:t>Sangita</a:t>
            </a:r>
            <a:r>
              <a:rPr lang="nl-NL" dirty="0"/>
              <a:t> wil een eigen Bijbel.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3C616E6F-3B2C-D633-1E68-5671C545E4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733215"/>
            <a:ext cx="8498958" cy="4011507"/>
          </a:xfrm>
        </p:spPr>
        <p:txBody>
          <a:bodyPr/>
          <a:lstStyle/>
          <a:p>
            <a:r>
              <a:rPr lang="nl-NL" dirty="0"/>
              <a:t>Haar opa en oma hoorden over de God van de Bijbel. De buren staken hun huis in brand, en opa en oma moesten vluchten. </a:t>
            </a:r>
            <a:r>
              <a:rPr lang="nl-NL" dirty="0" err="1"/>
              <a:t>Sangita</a:t>
            </a:r>
            <a:r>
              <a:rPr lang="nl-NL" dirty="0"/>
              <a:t> heeft hen nooit meer gezien. </a:t>
            </a:r>
          </a:p>
          <a:p>
            <a:endParaRPr lang="nl-NL" dirty="0"/>
          </a:p>
          <a:p>
            <a:r>
              <a:rPr lang="nl-NL" dirty="0" err="1"/>
              <a:t>Sangita</a:t>
            </a:r>
            <a:r>
              <a:rPr lang="nl-NL" dirty="0"/>
              <a:t> is verdrietig, maar ze is ook blij. Want ze heeft de Heere Jezus leren kennen.</a:t>
            </a:r>
          </a:p>
          <a:p>
            <a:endParaRPr lang="nl-NL" dirty="0"/>
          </a:p>
          <a:p>
            <a:r>
              <a:rPr lang="nl-NL" dirty="0"/>
              <a:t>Samen met haar vader en moeder gaat ze naar een kleine kerk. Er komt een evangelist met Bijbels. En dan krijgt ze haar eigen Bijbel! </a:t>
            </a:r>
          </a:p>
        </p:txBody>
      </p:sp>
      <p:pic>
        <p:nvPicPr>
          <p:cNvPr id="3" name="Afbeelding 2" descr="Afbeelding met tekst, schermopname, Lettertype, brief&#10;&#10;Automatisch gegenereerde beschrijving">
            <a:extLst>
              <a:ext uri="{FF2B5EF4-FFF2-40B4-BE49-F238E27FC236}">
                <a16:creationId xmlns:a16="http://schemas.microsoft.com/office/drawing/2014/main" id="{174C432C-8B03-5ACF-1451-D14B1DA00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342D7C-4D51-F445-15E9-F66CB26F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701" y="2396028"/>
            <a:ext cx="5238212" cy="20659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3200" dirty="0"/>
              <a:t>De passie waarmee dit meisje bleef vragen om een Bijbel vond ik geweldig.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528938D-362C-945E-7886-9CA815ACC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Evangelist </a:t>
            </a:r>
            <a:r>
              <a:rPr lang="nl-NL" dirty="0" err="1"/>
              <a:t>Rohan</a:t>
            </a:r>
            <a:r>
              <a:rPr lang="nl-NL" dirty="0"/>
              <a:t> uit India</a:t>
            </a:r>
          </a:p>
        </p:txBody>
      </p:sp>
      <p:pic>
        <p:nvPicPr>
          <p:cNvPr id="11" name="Tijdelijke aanduiding voor afbeelding 10" descr="Afbeelding met kleding, persoon, Menselijk gezicht, lezen&#10;&#10;Automatisch gegenereerde beschrijving">
            <a:extLst>
              <a:ext uri="{FF2B5EF4-FFF2-40B4-BE49-F238E27FC236}">
                <a16:creationId xmlns:a16="http://schemas.microsoft.com/office/drawing/2014/main" id="{DAB327C5-1047-059B-BBA7-B4155D6E731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3" b="11443"/>
          <a:stretch>
            <a:fillRect/>
          </a:stretch>
        </p:blipFill>
        <p:spPr/>
      </p:pic>
      <p:pic>
        <p:nvPicPr>
          <p:cNvPr id="5" name="Afbeelding 4" descr="Afbeelding met tekst, kleding, brief, persoon&#10;&#10;Automatisch gegenereerde beschrijving">
            <a:extLst>
              <a:ext uri="{FF2B5EF4-FFF2-40B4-BE49-F238E27FC236}">
                <a16:creationId xmlns:a16="http://schemas.microsoft.com/office/drawing/2014/main" id="{D3A7A309-A6ED-BF84-B2F3-9557DB8E2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3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B630483-95B1-20BD-2B04-9EFF07DB3C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Miljoenen vervolgde christenen vragen om een Bijbel.</a:t>
            </a:r>
          </a:p>
        </p:txBody>
      </p:sp>
      <p:pic>
        <p:nvPicPr>
          <p:cNvPr id="27" name="Tijdelijke aanduiding voor afbeelding 26" descr="Afbeelding met buitenshuis, persoon, kleding, boom&#10;&#10;Automatisch gegenereerde beschrijving">
            <a:extLst>
              <a:ext uri="{FF2B5EF4-FFF2-40B4-BE49-F238E27FC236}">
                <a16:creationId xmlns:a16="http://schemas.microsoft.com/office/drawing/2014/main" id="{C4F8B943-4638-B650-BAF1-28ACDD188B8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4" b="8074"/>
          <a:stretch>
            <a:fillRect/>
          </a:stretch>
        </p:blipFill>
        <p:spPr/>
      </p:pic>
      <p:pic>
        <p:nvPicPr>
          <p:cNvPr id="4" name="Afbeelding 3" descr="Afbeelding met kleding, persoon, vrouw, boom&#10;&#10;Automatisch gegenereerde beschrijving">
            <a:extLst>
              <a:ext uri="{FF2B5EF4-FFF2-40B4-BE49-F238E27FC236}">
                <a16:creationId xmlns:a16="http://schemas.microsoft.com/office/drawing/2014/main" id="{97DB44C7-3AF8-9885-1797-4B0DC305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F11CB54D-1AF3-FEBB-8DB2-69FC7F9568CA}"/>
              </a:ext>
            </a:extLst>
          </p:cNvPr>
          <p:cNvSpPr txBox="1">
            <a:spLocks/>
          </p:cNvSpPr>
          <p:nvPr/>
        </p:nvSpPr>
        <p:spPr>
          <a:xfrm>
            <a:off x="989816" y="3291415"/>
            <a:ext cx="5868644" cy="11070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U koopt potgrond en u geeft daarmee een vervolgde christen een eigen Bijbel. </a:t>
            </a:r>
            <a:br>
              <a:rPr lang="nl-NL" dirty="0"/>
            </a:br>
            <a:endParaRPr lang="nl-NL" dirty="0"/>
          </a:p>
        </p:txBody>
      </p:sp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56E42B5D-4D23-A98F-089E-BB64E6F730FA}"/>
              </a:ext>
            </a:extLst>
          </p:cNvPr>
          <p:cNvSpPr txBox="1">
            <a:spLocks/>
          </p:cNvSpPr>
          <p:nvPr/>
        </p:nvSpPr>
        <p:spPr>
          <a:xfrm>
            <a:off x="989816" y="1123972"/>
            <a:ext cx="8912146" cy="13173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Daarom organiseert </a:t>
            </a:r>
          </a:p>
          <a:p>
            <a:r>
              <a:rPr lang="nl-NL" dirty="0"/>
              <a:t>Stichting HVC (Hulp Vervolgde Christenen)</a:t>
            </a:r>
          </a:p>
          <a:p>
            <a:r>
              <a:rPr lang="nl-NL" dirty="0"/>
              <a:t>de jaarlijkse potgrondactie ‘Plant een Bijbel’. 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2A85EFC-7F29-4C7A-B2E7-C97CF3071B4B}"/>
              </a:ext>
            </a:extLst>
          </p:cNvPr>
          <p:cNvGrpSpPr/>
          <p:nvPr/>
        </p:nvGrpSpPr>
        <p:grpSpPr>
          <a:xfrm rot="400869">
            <a:off x="8356404" y="310309"/>
            <a:ext cx="3033408" cy="4299309"/>
            <a:chOff x="7711740" y="3352799"/>
            <a:chExt cx="2516485" cy="3302701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665FB617-9CAE-08FC-5229-8BC00B08A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1740" y="3352799"/>
              <a:ext cx="2099925" cy="3150301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77FFC743-2954-6201-2146-3DB4533BB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300" y="3505199"/>
              <a:ext cx="2099925" cy="3150301"/>
            </a:xfrm>
            <a:prstGeom prst="rect">
              <a:avLst/>
            </a:prstGeom>
          </p:spPr>
        </p:pic>
      </p:grpSp>
      <p:pic>
        <p:nvPicPr>
          <p:cNvPr id="11" name="Afbeelding 10" descr="Afbeelding met handschrift, Lettertype, cirkel, Graphics&#10;&#10;Automatisch gegenereerde beschrijving">
            <a:extLst>
              <a:ext uri="{FF2B5EF4-FFF2-40B4-BE49-F238E27FC236}">
                <a16:creationId xmlns:a16="http://schemas.microsoft.com/office/drawing/2014/main" id="{3874C60F-4C76-091B-AC5B-89A8D8D4E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960" y="2673800"/>
            <a:ext cx="2777627" cy="2777627"/>
          </a:xfrm>
          <a:prstGeom prst="rect">
            <a:avLst/>
          </a:prstGeom>
        </p:spPr>
      </p:pic>
      <p:pic>
        <p:nvPicPr>
          <p:cNvPr id="8" name="Afbeelding 7" descr="Afbeelding met tekst, schermopname, grafische vormgeving, visitekaartje&#10;&#10;Automatisch gegenereerde beschrijving">
            <a:extLst>
              <a:ext uri="{FF2B5EF4-FFF2-40B4-BE49-F238E27FC236}">
                <a16:creationId xmlns:a16="http://schemas.microsoft.com/office/drawing/2014/main" id="{91AD673B-F75F-F5F8-AE44-10A1F4C22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69E5F-069C-A167-09AF-2D5A9E9F5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698" y="2228073"/>
            <a:ext cx="5238212" cy="2065943"/>
          </a:xfrm>
        </p:spPr>
        <p:txBody>
          <a:bodyPr/>
          <a:lstStyle/>
          <a:p>
            <a:pPr algn="ctr"/>
            <a:r>
              <a:rPr lang="nl-NL" sz="4000" dirty="0"/>
              <a:t>Haal uw potgrond op bij een afhaalpunt bij u in </a:t>
            </a:r>
            <a:br>
              <a:rPr lang="nl-NL" sz="4000" dirty="0"/>
            </a:br>
            <a:r>
              <a:rPr lang="nl-NL" sz="4000" dirty="0"/>
              <a:t>de buurt!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Bestel op:</a:t>
            </a:r>
            <a:br>
              <a:rPr lang="nl-NL" sz="4400" dirty="0"/>
            </a:br>
            <a:r>
              <a:rPr lang="nl-NL" sz="3200" dirty="0">
                <a:latin typeface="+mj-lt"/>
              </a:rPr>
              <a:t>www.planteenbijbel.nl</a:t>
            </a:r>
          </a:p>
        </p:txBody>
      </p:sp>
      <p:pic>
        <p:nvPicPr>
          <p:cNvPr id="6" name="Tijdelijke aanduiding voor afbeelding 5" descr="Afbeelding met kleding, persoon, gebouw, Menselijk gezicht&#10;&#10;Automatisch gegenereerde beschrijving">
            <a:extLst>
              <a:ext uri="{FF2B5EF4-FFF2-40B4-BE49-F238E27FC236}">
                <a16:creationId xmlns:a16="http://schemas.microsoft.com/office/drawing/2014/main" id="{FF851AA4-1CAA-1EAF-11A0-55B6F248E10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8" b="15738"/>
          <a:stretch>
            <a:fillRect/>
          </a:stretch>
        </p:blipFill>
        <p:spPr/>
      </p:pic>
      <p:pic>
        <p:nvPicPr>
          <p:cNvPr id="4" name="Afbeelding 3" descr="Afbeelding met tekst, kleding, Menselijk gezicht, handschrift&#10;&#10;Automatisch gegenereerde beschrijving">
            <a:extLst>
              <a:ext uri="{FF2B5EF4-FFF2-40B4-BE49-F238E27FC236}">
                <a16:creationId xmlns:a16="http://schemas.microsoft.com/office/drawing/2014/main" id="{1D610AC0-D10D-2F5D-03DD-2AD7451E6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FD90B-4E97-0182-1582-FA521C661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6688A-527C-3D8B-DA45-1C929A495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363" y="2236518"/>
            <a:ext cx="5238212" cy="2065943"/>
          </a:xfrm>
        </p:spPr>
        <p:txBody>
          <a:bodyPr/>
          <a:lstStyle/>
          <a:p>
            <a:pPr algn="ctr"/>
            <a:r>
              <a:rPr lang="nl-NL" sz="3200" dirty="0"/>
              <a:t>Dank u wel!</a:t>
            </a:r>
            <a:br>
              <a:rPr lang="nl-NL" sz="3200" dirty="0"/>
            </a:br>
            <a:br>
              <a:rPr lang="nl-NL" sz="2800" dirty="0"/>
            </a:br>
            <a:r>
              <a:rPr lang="nl-NL" sz="2800" b="1" dirty="0">
                <a:solidFill>
                  <a:srgbClr val="E7344C"/>
                </a:solidFill>
              </a:rPr>
              <a:t>&gt;</a:t>
            </a:r>
            <a:r>
              <a:rPr lang="nl-NL" sz="2800" dirty="0"/>
              <a:t> </a:t>
            </a:r>
            <a:r>
              <a:rPr lang="nl-NL" sz="3200" dirty="0">
                <a:latin typeface="+mj-lt"/>
              </a:rPr>
              <a:t>planteenbijbel.nl</a:t>
            </a:r>
          </a:p>
        </p:txBody>
      </p:sp>
      <p:pic>
        <p:nvPicPr>
          <p:cNvPr id="6" name="Tijdelijke aanduiding voor afbeelding 5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72E6AA3E-F9EE-63F8-7233-7EB92B970FF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r="1361"/>
          <a:stretch/>
        </p:blipFill>
        <p:spPr>
          <a:xfrm>
            <a:off x="-28074" y="-28074"/>
            <a:ext cx="6415594" cy="6595129"/>
          </a:xfrm>
        </p:spPr>
      </p:pic>
      <p:pic>
        <p:nvPicPr>
          <p:cNvPr id="4" name="Afbeelding 3" descr="Afbeelding met tekst, schermopname, Lettertype, Mobiele telefoon&#10;&#10;Automatisch gegenereerde beschrijving">
            <a:extLst>
              <a:ext uri="{FF2B5EF4-FFF2-40B4-BE49-F238E27FC236}">
                <a16:creationId xmlns:a16="http://schemas.microsoft.com/office/drawing/2014/main" id="{A303FF61-DB55-4AE4-1351-F80C9B65B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theme/theme1.xml><?xml version="1.0" encoding="utf-8"?>
<a:theme xmlns:a="http://schemas.openxmlformats.org/drawingml/2006/main" name="Titel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Bondgeno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gem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atj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eheimSchri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marm een ki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Vrienden in verdrukk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lant een Bijbe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teun een evangeli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ponsorpla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abc3f4d-b50a-4fe3-9ca8-6717c36efb5a">
      <Terms xmlns="http://schemas.microsoft.com/office/infopath/2007/PartnerControls"/>
    </lcf76f155ced4ddcb4097134ff3c332f>
    <TaxCatchAll xmlns="fb79fa5a-3701-4270-9e62-7fa8b9fd54f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1F0B7E67DEE4AB7DE3A894E224A58" ma:contentTypeVersion="15" ma:contentTypeDescription="Een nieuw document maken." ma:contentTypeScope="" ma:versionID="3b9713a08155ab52bad22fdd30584c9d">
  <xsd:schema xmlns:xsd="http://www.w3.org/2001/XMLSchema" xmlns:xs="http://www.w3.org/2001/XMLSchema" xmlns:p="http://schemas.microsoft.com/office/2006/metadata/properties" xmlns:ns2="1abc3f4d-b50a-4fe3-9ca8-6717c36efb5a" xmlns:ns3="fb79fa5a-3701-4270-9e62-7fa8b9fd54f6" targetNamespace="http://schemas.microsoft.com/office/2006/metadata/properties" ma:root="true" ma:fieldsID="fd3508b58f628c144fcd9322a3d719da" ns2:_="" ns3:_="">
    <xsd:import namespace="1abc3f4d-b50a-4fe3-9ca8-6717c36efb5a"/>
    <xsd:import namespace="fb79fa5a-3701-4270-9e62-7fa8b9fd54f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bc3f4d-b50a-4fe3-9ca8-6717c36efb5a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897ca3fd-c6b3-4b99-ae8c-2dd91fe149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9fa5a-3701-4270-9e62-7fa8b9fd54f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05c67ab-ffcc-47c7-85a6-9806e999af86}" ma:internalName="TaxCatchAll" ma:showField="CatchAllData" ma:web="fb79fa5a-3701-4270-9e62-7fa8b9fd5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FF43C2-2D44-4AF4-AD18-A79E64BD32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BE2F47-4DDD-487B-BA0D-CD413FB2A4CC}">
  <ds:schemaRefs>
    <ds:schemaRef ds:uri="http://schemas.microsoft.com/office/2006/metadata/properties"/>
    <ds:schemaRef ds:uri="http://schemas.microsoft.com/office/infopath/2007/PartnerControls"/>
    <ds:schemaRef ds:uri="1abc3f4d-b50a-4fe3-9ca8-6717c36efb5a"/>
    <ds:schemaRef ds:uri="fb79fa5a-3701-4270-9e62-7fa8b9fd54f6"/>
  </ds:schemaRefs>
</ds:datastoreItem>
</file>

<file path=customXml/itemProps3.xml><?xml version="1.0" encoding="utf-8"?>
<ds:datastoreItem xmlns:ds="http://schemas.openxmlformats.org/officeDocument/2006/customXml" ds:itemID="{9003BFAB-1CC9-4C76-B735-AD15A59FA8C4}">
  <ds:schemaRefs>
    <ds:schemaRef ds:uri="1abc3f4d-b50a-4fe3-9ca8-6717c36efb5a"/>
    <ds:schemaRef ds:uri="fb79fa5a-3701-4270-9e62-7fa8b9fd54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8348</TotalTime>
  <Words>209</Words>
  <Application>Microsoft Office PowerPoint</Application>
  <PresentationFormat>Breedbeeld</PresentationFormat>
  <Paragraphs>18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10</vt:i4>
      </vt:variant>
      <vt:variant>
        <vt:lpstr>Diatitels</vt:lpstr>
      </vt:variant>
      <vt:variant>
        <vt:i4>8</vt:i4>
      </vt:variant>
    </vt:vector>
  </HeadingPairs>
  <TitlesOfParts>
    <vt:vector size="24" baseType="lpstr">
      <vt:lpstr>Marydale</vt:lpstr>
      <vt:lpstr>MarketPro</vt:lpstr>
      <vt:lpstr>Arial</vt:lpstr>
      <vt:lpstr>Open Sans</vt:lpstr>
      <vt:lpstr>Museo 500</vt:lpstr>
      <vt:lpstr>Calibri</vt:lpstr>
      <vt:lpstr>Titel slide</vt:lpstr>
      <vt:lpstr>Algemeen</vt:lpstr>
      <vt:lpstr>Maatjes</vt:lpstr>
      <vt:lpstr>GeheimSchrift</vt:lpstr>
      <vt:lpstr>Omarm een kind</vt:lpstr>
      <vt:lpstr>Vrienden in verdrukking</vt:lpstr>
      <vt:lpstr>Plant een Bijbel</vt:lpstr>
      <vt:lpstr>Steun een evangelist</vt:lpstr>
      <vt:lpstr>Sponsorplan</vt:lpstr>
      <vt:lpstr>Bondgenoten</vt:lpstr>
      <vt:lpstr>Geef een Bijbel en verander een leven</vt:lpstr>
      <vt:lpstr>Sangita heeft een wens.   Geen springtouw of knikkers, maar…</vt:lpstr>
      <vt:lpstr>PowerPoint-presentatie</vt:lpstr>
      <vt:lpstr>De passie waarmee dit meisje bleef vragen om een Bijbel vond ik geweldig.</vt:lpstr>
      <vt:lpstr>PowerPoint-presentatie</vt:lpstr>
      <vt:lpstr>PowerPoint-presentatie</vt:lpstr>
      <vt:lpstr>Haal uw potgrond op bij een afhaalpunt bij u in  de buurt!  Bestel op: www.planteenbijbel.nl</vt:lpstr>
      <vt:lpstr>Dank u wel!  &gt; planteenbijbel.nl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 Dirk van Nifterik | HVC</dc:creator>
  <cp:lastModifiedBy>Lotte Rikkers | HVC</cp:lastModifiedBy>
  <cp:revision>237</cp:revision>
  <cp:lastPrinted>2022-03-28T13:09:57Z</cp:lastPrinted>
  <dcterms:created xsi:type="dcterms:W3CDTF">2019-11-25T13:19:34Z</dcterms:created>
  <dcterms:modified xsi:type="dcterms:W3CDTF">2025-02-04T10:29:37Z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0x0101002C41F0B7E67DEE4AB7DE3A894E224A58</vt:lpwstr>
  </property>
  <property fmtid="{D5CDD505-2E9C-101B-9397-08002B2CF9AE}" pid="3" name="MediaServiceImageTags">
    <vt:lpwstr/>
  </property>
</Properties>
</file>